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524" r:id="rId2"/>
    <p:sldId id="625" r:id="rId3"/>
    <p:sldId id="581" r:id="rId4"/>
    <p:sldId id="591" r:id="rId5"/>
    <p:sldId id="525" r:id="rId6"/>
    <p:sldId id="526" r:id="rId7"/>
    <p:sldId id="582" r:id="rId8"/>
    <p:sldId id="583" r:id="rId9"/>
    <p:sldId id="585" r:id="rId10"/>
    <p:sldId id="588" r:id="rId11"/>
    <p:sldId id="590" r:id="rId12"/>
    <p:sldId id="531" r:id="rId13"/>
    <p:sldId id="532" r:id="rId14"/>
    <p:sldId id="533" r:id="rId15"/>
    <p:sldId id="631" r:id="rId16"/>
    <p:sldId id="632" r:id="rId17"/>
    <p:sldId id="633" r:id="rId18"/>
    <p:sldId id="634" r:id="rId19"/>
    <p:sldId id="636" r:id="rId20"/>
    <p:sldId id="637" r:id="rId21"/>
    <p:sldId id="638" r:id="rId22"/>
    <p:sldId id="639" r:id="rId23"/>
    <p:sldId id="640" r:id="rId24"/>
    <p:sldId id="600" r:id="rId25"/>
    <p:sldId id="645" r:id="rId26"/>
    <p:sldId id="641" r:id="rId27"/>
    <p:sldId id="612" r:id="rId28"/>
    <p:sldId id="646" r:id="rId29"/>
    <p:sldId id="647" r:id="rId30"/>
    <p:sldId id="616" r:id="rId31"/>
    <p:sldId id="649" r:id="rId32"/>
    <p:sldId id="648" r:id="rId33"/>
    <p:sldId id="618" r:id="rId34"/>
    <p:sldId id="650" r:id="rId35"/>
    <p:sldId id="651" r:id="rId36"/>
    <p:sldId id="620" r:id="rId37"/>
    <p:sldId id="652" r:id="rId38"/>
    <p:sldId id="653" r:id="rId39"/>
    <p:sldId id="654" r:id="rId40"/>
    <p:sldId id="655" r:id="rId41"/>
    <p:sldId id="656" r:id="rId42"/>
    <p:sldId id="657" r:id="rId43"/>
    <p:sldId id="580" r:id="rId4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2D0C"/>
    <a:srgbClr val="A37A74"/>
    <a:srgbClr val="E49273"/>
    <a:srgbClr val="A8D0DB"/>
    <a:srgbClr val="2B4570"/>
    <a:srgbClr val="10375B"/>
    <a:srgbClr val="208DF2"/>
    <a:srgbClr val="A3A4B5"/>
    <a:srgbClr val="2E3192"/>
    <a:srgbClr val="1011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5" autoAdjust="0"/>
    <p:restoredTop sz="98654" autoAdjust="0"/>
  </p:normalViewPr>
  <p:slideViewPr>
    <p:cSldViewPr snapToGrid="0" snapToObjects="1">
      <p:cViewPr>
        <p:scale>
          <a:sx n="116" d="100"/>
          <a:sy n="116" d="100"/>
        </p:scale>
        <p:origin x="-2248" y="-126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ask</a:t>
            </a:r>
            <a:r>
              <a:rPr lang="en-US" baseline="0" dirty="0" smtClean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22.png"/><Relationship Id="rId6" Type="http://schemas.microsoft.com/office/2007/relationships/hdphoto" Target="../media/hdphoto7.wdp"/><Relationship Id="rId7" Type="http://schemas.openxmlformats.org/officeDocument/2006/relationships/image" Target="../media/image23.png"/><Relationship Id="rId8" Type="http://schemas.microsoft.com/office/2007/relationships/hdphoto" Target="../media/hdphoto8.wdp"/><Relationship Id="rId9" Type="http://schemas.openxmlformats.org/officeDocument/2006/relationships/image" Target="../media/image24.png"/><Relationship Id="rId10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7.png"/><Relationship Id="rId5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8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6" Type="http://schemas.microsoft.com/office/2007/relationships/hdphoto" Target="../media/hdphoto14.wdp"/><Relationship Id="rId7" Type="http://schemas.microsoft.com/office/2007/relationships/hdphoto" Target="../media/hdphoto15.wdp"/><Relationship Id="rId8" Type="http://schemas.microsoft.com/office/2007/relationships/hdphoto" Target="../media/hdphoto16.wdp"/><Relationship Id="rId9" Type="http://schemas.microsoft.com/office/2007/relationships/hdphoto" Target="../media/hdphoto17.wdp"/><Relationship Id="rId10" Type="http://schemas.microsoft.com/office/2007/relationships/hdphoto" Target="../media/hdphoto18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2.wdp"/><Relationship Id="rId5" Type="http://schemas.openxmlformats.org/officeDocument/2006/relationships/image" Target="../media/image1.png"/><Relationship Id="rId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9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5577" y="634931"/>
            <a:ext cx="5432847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  <a:endParaRPr lang="en-US" sz="5000" dirty="0" smtClean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2144924" y="1067375"/>
            <a:ext cx="5143500" cy="420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814401" y="-1717964"/>
            <a:ext cx="5143500" cy="4382586"/>
          </a:xfrm>
          <a:prstGeom prst="rect">
            <a:avLst/>
          </a:prstGeom>
        </p:spPr>
      </p:pic>
      <p:pic>
        <p:nvPicPr>
          <p:cNvPr id="9" name="Picture 8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700644" y="-2587580"/>
            <a:ext cx="5143500" cy="4382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33754" y="971953"/>
            <a:ext cx="46504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EFFECIENT USE OF </a:t>
            </a:r>
          </a:p>
          <a:p>
            <a:pPr algn="r"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RESOURCES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4" name="Picture 3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1990759" y="0"/>
            <a:ext cx="5143500" cy="4382586"/>
          </a:xfrm>
          <a:prstGeom prst="rect">
            <a:avLst/>
          </a:prstGeom>
        </p:spPr>
      </p:pic>
      <p:pic>
        <p:nvPicPr>
          <p:cNvPr id="7" name="Picture 6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-472864" y="1546545"/>
            <a:ext cx="5143500" cy="4382586"/>
          </a:xfrm>
          <a:prstGeom prst="rect">
            <a:avLst/>
          </a:prstGeom>
        </p:spPr>
      </p:pic>
      <p:pic>
        <p:nvPicPr>
          <p:cNvPr id="10" name="Picture 9" descr="noun_20232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4714909" y="2126290"/>
            <a:ext cx="5143500" cy="438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504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74258"/>
            <a:ext cx="9144000" cy="60976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273691" y="3197237"/>
            <a:ext cx="7989010" cy="1642416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78710" y="3264701"/>
            <a:ext cx="753660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SCALING</a:t>
            </a:r>
            <a:r>
              <a:rPr lang="en-US" sz="60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BATCH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IS EASY</a:t>
            </a:r>
            <a:endParaRPr lang="en-US" sz="6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382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6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6" y="681317"/>
            <a:ext cx="6635597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BATCH APPLICATIONS CAN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EVOLVE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3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140696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061"/>
          <a:stretch/>
        </p:blipFill>
        <p:spPr>
          <a:xfrm rot="20557700">
            <a:off x="2190882" y="-168342"/>
            <a:ext cx="6432178" cy="54634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586" y="3551786"/>
            <a:ext cx="5643332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METHODS OF SCALING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BATCH PROCESSES</a:t>
            </a:r>
            <a:endParaRPr lang="en-US" sz="48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1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938625"/>
              <a:ext cx="6703702" cy="10541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PARALLEL </a:t>
              </a:r>
              <a:r>
                <a:rPr lang="en-US" sz="75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75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29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49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51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1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2146656"/>
              <a:ext cx="6815312" cy="797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MULTITHREADED </a:t>
              </a:r>
              <a:r>
                <a:rPr lang="en-US" sz="55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STEPS</a:t>
              </a:r>
              <a:endParaRPr lang="en-US" sz="55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8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1" y="1116866"/>
            <a:ext cx="8111078" cy="2246769"/>
            <a:chOff x="438478" y="1116866"/>
            <a:chExt cx="8111078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59205" y="1752492"/>
              <a:ext cx="7190351" cy="12234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ASYNC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ITEMPROCESSOR/ITEMWRITER</a:t>
              </a:r>
              <a:endParaRPr lang="en-US" sz="44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23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1" y="1116866"/>
            <a:ext cx="7903609" cy="2246769"/>
            <a:chOff x="438478" y="1116866"/>
            <a:chExt cx="790360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785339"/>
              <a:ext cx="6684725" cy="1259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91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  <a:endParaRPr lang="en-US" sz="91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17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F5A9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6461" y="1116866"/>
            <a:ext cx="7952287" cy="2246769"/>
            <a:chOff x="438478" y="1116866"/>
            <a:chExt cx="7952287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438478" y="1116866"/>
              <a:ext cx="10464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0" dirty="0" smtClean="0">
                  <a:solidFill>
                    <a:srgbClr val="10375B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4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326361" y="1993370"/>
              <a:ext cx="7064404" cy="99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REMOTE CHUNKING</a:t>
              </a:r>
              <a:endParaRPr lang="en-US" sz="7000" dirty="0">
                <a:solidFill>
                  <a:srgbClr val="10375B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446704" y="2890652"/>
              <a:ext cx="6895383" cy="0"/>
            </a:xfrm>
            <a:prstGeom prst="line">
              <a:avLst/>
            </a:prstGeom>
            <a:ln w="127000">
              <a:solidFill>
                <a:srgbClr val="10375B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0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862960" y="1251303"/>
            <a:ext cx="7418080" cy="2640894"/>
            <a:chOff x="948714" y="1140325"/>
            <a:chExt cx="7418080" cy="2640894"/>
          </a:xfrm>
        </p:grpSpPr>
        <p:grpSp>
          <p:nvGrpSpPr>
            <p:cNvPr id="27" name="Group 26"/>
            <p:cNvGrpSpPr/>
            <p:nvPr/>
          </p:nvGrpSpPr>
          <p:grpSpPr>
            <a:xfrm>
              <a:off x="948714" y="2738019"/>
              <a:ext cx="4516987" cy="743749"/>
              <a:chOff x="2142051" y="2915297"/>
              <a:chExt cx="4516987" cy="743749"/>
            </a:xfrm>
          </p:grpSpPr>
          <p:pic>
            <p:nvPicPr>
              <p:cNvPr id="18" name="Picture 17" descr="filled-box3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2051" y="2915297"/>
                <a:ext cx="4516987" cy="743749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2551320" y="2964006"/>
                <a:ext cx="369844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6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Import Process</a:t>
                </a:r>
                <a:endParaRPr lang="en-US" sz="36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25" name="Picture 24" descr="noun_727288_cc.png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6743332" y="2369383"/>
              <a:ext cx="1623462" cy="1411836"/>
            </a:xfrm>
            <a:prstGeom prst="rect">
              <a:avLst/>
            </a:prstGeom>
          </p:spPr>
        </p:pic>
        <p:cxnSp>
          <p:nvCxnSpPr>
            <p:cNvPr id="33" name="Straight Arrow Connector 32"/>
            <p:cNvCxnSpPr/>
            <p:nvPr/>
          </p:nvCxnSpPr>
          <p:spPr>
            <a:xfrm>
              <a:off x="5103821" y="3146277"/>
              <a:ext cx="1891019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341416" y="1140325"/>
              <a:ext cx="3702387" cy="883478"/>
              <a:chOff x="2720807" y="1140326"/>
              <a:chExt cx="3702387" cy="883478"/>
            </a:xfrm>
          </p:grpSpPr>
          <p:pic>
            <p:nvPicPr>
              <p:cNvPr id="15" name="Picture 14" descr="filled-box10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720807" y="1140326"/>
                <a:ext cx="3702387" cy="883478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126849" y="1343538"/>
                <a:ext cx="289030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Transaction Files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6" name="Straight Arrow Connector 5"/>
            <p:cNvCxnSpPr>
              <a:stCxn id="15" idx="0"/>
              <a:endCxn id="18" idx="0"/>
            </p:cNvCxnSpPr>
            <p:nvPr/>
          </p:nvCxnSpPr>
          <p:spPr>
            <a:xfrm>
              <a:off x="3192609" y="2023803"/>
              <a:ext cx="14599" cy="714216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20163859">
            <a:off x="-829455" y="2214385"/>
            <a:ext cx="7187970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20163859">
            <a:off x="-553178" y="2959126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43202" y="519524"/>
            <a:ext cx="45320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PARALLEL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Right Arrow 8"/>
          <p:cNvSpPr/>
          <p:nvPr/>
        </p:nvSpPr>
        <p:spPr>
          <a:xfrm rot="20163859">
            <a:off x="-860118" y="4568654"/>
            <a:ext cx="9144384" cy="1149692"/>
          </a:xfrm>
          <a:prstGeom prst="rightArrow">
            <a:avLst/>
          </a:prstGeom>
          <a:solidFill>
            <a:srgbClr val="FFFFFF">
              <a:alpha val="2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81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1303018" y="223541"/>
            <a:ext cx="6537964" cy="4696419"/>
            <a:chOff x="1303018" y="306595"/>
            <a:chExt cx="6537964" cy="4696419"/>
          </a:xfrm>
        </p:grpSpPr>
        <p:grpSp>
          <p:nvGrpSpPr>
            <p:cNvPr id="7" name="Group 6"/>
            <p:cNvGrpSpPr/>
            <p:nvPr/>
          </p:nvGrpSpPr>
          <p:grpSpPr>
            <a:xfrm>
              <a:off x="3504607" y="306595"/>
              <a:ext cx="2134786" cy="1795708"/>
              <a:chOff x="2123838" y="536524"/>
              <a:chExt cx="2134786" cy="1795708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2408476" y="679313"/>
                <a:ext cx="1565510" cy="1510130"/>
                <a:chOff x="2397529" y="733613"/>
                <a:chExt cx="1565510" cy="1510130"/>
              </a:xfrm>
            </p:grpSpPr>
            <p:sp>
              <p:nvSpPr>
                <p:cNvPr id="3" name="Rectangle 2"/>
                <p:cNvSpPr/>
                <p:nvPr/>
              </p:nvSpPr>
              <p:spPr>
                <a:xfrm>
                  <a:off x="2397529" y="733613"/>
                  <a:ext cx="1565510" cy="503674"/>
                </a:xfrm>
                <a:prstGeom prst="rect">
                  <a:avLst/>
                </a:prstGeom>
                <a:solidFill>
                  <a:srgbClr val="A8D0DB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ItemReader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303018" y="2407103"/>
              <a:ext cx="6537964" cy="1795708"/>
              <a:chOff x="886393" y="2407103"/>
              <a:chExt cx="6537964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289571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886393" y="2407103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24" name="Elbow Connector 23"/>
            <p:cNvCxnSpPr>
              <a:stCxn id="2" idx="3"/>
              <a:endCxn id="9" idx="0"/>
            </p:cNvCxnSpPr>
            <p:nvPr/>
          </p:nvCxnSpPr>
          <p:spPr>
            <a:xfrm>
              <a:off x="5639393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2" idx="1"/>
              <a:endCxn id="15" idx="0"/>
            </p:cNvCxnSpPr>
            <p:nvPr/>
          </p:nvCxnSpPr>
          <p:spPr>
            <a:xfrm rot="10800000" flipV="1">
              <a:off x="2370411" y="1204449"/>
              <a:ext cx="1134196" cy="1202654"/>
            </a:xfrm>
            <a:prstGeom prst="bentConnector2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/>
            <p:cNvCxnSpPr>
              <a:stCxn id="15" idx="2"/>
              <a:endCxn id="30" idx="0"/>
            </p:cNvCxnSpPr>
            <p:nvPr/>
          </p:nvCxnSpPr>
          <p:spPr>
            <a:xfrm rot="16200000" flipH="1">
              <a:off x="3071104" y="3502117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9" idx="2"/>
              <a:endCxn id="30" idx="0"/>
            </p:cNvCxnSpPr>
            <p:nvPr/>
          </p:nvCxnSpPr>
          <p:spPr>
            <a:xfrm rot="5400000">
              <a:off x="5272694" y="3502118"/>
              <a:ext cx="800202" cy="2201589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02648" y="1088895"/>
            <a:ext cx="445506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MULTITHREADED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STEPS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9184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>
            <a:off x="570866" y="289586"/>
            <a:ext cx="5362744" cy="460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3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284974" y="716720"/>
            <a:ext cx="4574053" cy="3710061"/>
            <a:chOff x="713648" y="401015"/>
            <a:chExt cx="4574053" cy="3710061"/>
          </a:xfrm>
        </p:grpSpPr>
        <p:sp>
          <p:nvSpPr>
            <p:cNvPr id="2" name="Rectangle 1"/>
            <p:cNvSpPr/>
            <p:nvPr/>
          </p:nvSpPr>
          <p:spPr>
            <a:xfrm>
              <a:off x="713648" y="401015"/>
              <a:ext cx="4574053" cy="3710061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977531" y="592624"/>
              <a:ext cx="1565510" cy="1510130"/>
              <a:chOff x="2397529" y="733613"/>
              <a:chExt cx="1565510" cy="151013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1334769" y="852093"/>
              <a:ext cx="1565510" cy="1510130"/>
              <a:chOff x="2397529" y="733613"/>
              <a:chExt cx="1565510" cy="1510130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1692007" y="1111562"/>
              <a:ext cx="1565510" cy="1510130"/>
              <a:chOff x="2397529" y="733613"/>
              <a:chExt cx="1565510" cy="1510130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049245" y="1371031"/>
              <a:ext cx="1565510" cy="1510130"/>
              <a:chOff x="2397529" y="733613"/>
              <a:chExt cx="1565510" cy="151013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06483" y="1630500"/>
              <a:ext cx="1565510" cy="1510130"/>
              <a:chOff x="2397529" y="733613"/>
              <a:chExt cx="1565510" cy="151013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763721" y="1889969"/>
              <a:ext cx="1565510" cy="1510130"/>
              <a:chOff x="2397529" y="733613"/>
              <a:chExt cx="1565510" cy="151013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120959" y="2149438"/>
              <a:ext cx="1565510" cy="1510130"/>
              <a:chOff x="2397529" y="733613"/>
              <a:chExt cx="1565510" cy="1510130"/>
            </a:xfrm>
          </p:grpSpPr>
          <p:sp>
            <p:nvSpPr>
              <p:cNvPr id="68" name="Rectangle 67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478196" y="2408907"/>
              <a:ext cx="1565510" cy="1510130"/>
              <a:chOff x="2397529" y="733613"/>
              <a:chExt cx="1565510" cy="151013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2397529" y="1237287"/>
                <a:ext cx="1565510" cy="503674"/>
              </a:xfrm>
              <a:prstGeom prst="rect">
                <a:avLst/>
              </a:prstGeom>
              <a:solidFill>
                <a:srgbClr val="E49273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ItemProcessor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solidFill>
                  <a:srgbClr val="10375B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3735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smtClean="0">
                <a:latin typeface="Helvetica Neue Bold Condensed"/>
                <a:cs typeface="Helvetica Neue Bold Condensed"/>
              </a:rPr>
              <a:t>MICHAEL MINELLA</a:t>
            </a:r>
            <a:endParaRPr lang="en-US" sz="4200" dirty="0">
              <a:latin typeface="Helvetica Neue Bold Condensed"/>
              <a:cs typeface="Helvetica Neue Bold Condense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5494" y="1202545"/>
            <a:ext cx="6363770" cy="3656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  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Rockstar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                 @</a:t>
            </a:r>
            <a:r>
              <a:rPr lang="en-US" sz="3600" dirty="0" err="1" smtClean="0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12175" y="727564"/>
            <a:ext cx="640681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ASYNC </a:t>
            </a:r>
            <a:r>
              <a:rPr lang="en-US" sz="50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ITEMPROCESSOR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&amp; ITEMWRITER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602256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423"/>
          <a:stretch/>
        </p:blipFill>
        <p:spPr>
          <a:xfrm>
            <a:off x="942436" y="1297501"/>
            <a:ext cx="4293318" cy="367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5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84974" y="716720"/>
            <a:ext cx="4574053" cy="3710061"/>
          </a:xfrm>
          <a:prstGeom prst="rect">
            <a:avLst/>
          </a:prstGeom>
          <a:solidFill>
            <a:srgbClr val="2B457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89245" y="908329"/>
            <a:ext cx="1565510" cy="503674"/>
          </a:xfrm>
          <a:prstGeom prst="rect">
            <a:avLst/>
          </a:prstGeom>
          <a:solidFill>
            <a:srgbClr val="A8D0DB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ItemReader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595954" y="1663840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89245" y="3633847"/>
            <a:ext cx="1565510" cy="503674"/>
          </a:xfrm>
          <a:prstGeom prst="rect">
            <a:avLst/>
          </a:prstGeom>
          <a:solidFill>
            <a:srgbClr val="A37A74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ItemWriter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85492" y="1858213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75030" y="2052586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764568" y="2246959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154106" y="2441332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543644" y="2635705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33180" y="2830077"/>
            <a:ext cx="1565510" cy="503674"/>
          </a:xfrm>
          <a:prstGeom prst="rect">
            <a:avLst/>
          </a:prstGeom>
          <a:solidFill>
            <a:srgbClr val="E49273"/>
          </a:solidFill>
          <a:ln>
            <a:solidFill>
              <a:srgbClr val="10375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10375B"/>
                </a:solidFill>
              </a:rPr>
              <a:t>ItemProcessor</a:t>
            </a:r>
            <a:endParaRPr lang="en-US" dirty="0">
              <a:solidFill>
                <a:srgbClr val="1037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616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2858" y="727564"/>
            <a:ext cx="3756127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PARTITIONING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680160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10"/>
          <a:stretch/>
        </p:blipFill>
        <p:spPr>
          <a:xfrm rot="20986782">
            <a:off x="635904" y="333654"/>
            <a:ext cx="5143500" cy="441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32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040275" y="623642"/>
            <a:ext cx="7063450" cy="3896216"/>
            <a:chOff x="1040275" y="223541"/>
            <a:chExt cx="7063450" cy="3896216"/>
          </a:xfrm>
        </p:grpSpPr>
        <p:sp>
          <p:nvSpPr>
            <p:cNvPr id="2" name="Rectangle 1"/>
            <p:cNvSpPr/>
            <p:nvPr/>
          </p:nvSpPr>
          <p:spPr>
            <a:xfrm>
              <a:off x="3493659" y="223541"/>
              <a:ext cx="2134786" cy="1331280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3702349" y="366330"/>
              <a:ext cx="1739303" cy="1007348"/>
              <a:chOff x="2397528" y="733613"/>
              <a:chExt cx="1739303" cy="100734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397529" y="733613"/>
                <a:ext cx="1739302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Partitioner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397528" y="1237287"/>
                <a:ext cx="1739303" cy="503674"/>
              </a:xfrm>
              <a:prstGeom prst="rect">
                <a:avLst/>
              </a:prstGeom>
              <a:solidFill>
                <a:srgbClr val="E4927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PartitionHandler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040275" y="2324049"/>
              <a:ext cx="7063450" cy="1795708"/>
              <a:chOff x="777532" y="2324049"/>
              <a:chExt cx="7063450" cy="1795708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5706196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0" name="Group 9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1" name="Rectangle 10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2" name="Rectangle 11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3" name="Rectangle 12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777532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6" name="Group 15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17" name="Rectangle 16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8" name="Rectangle 17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19" name="Rectangle 18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  <p:grpSp>
            <p:nvGrpSpPr>
              <p:cNvPr id="27" name="Group 26"/>
              <p:cNvGrpSpPr/>
              <p:nvPr/>
            </p:nvGrpSpPr>
            <p:grpSpPr>
              <a:xfrm>
                <a:off x="3241864" y="2324049"/>
                <a:ext cx="2134786" cy="1795708"/>
                <a:chOff x="2123838" y="536524"/>
                <a:chExt cx="2134786" cy="179570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2123838" y="536524"/>
                  <a:ext cx="2134786" cy="1795708"/>
                </a:xfrm>
                <a:prstGeom prst="rect">
                  <a:avLst/>
                </a:prstGeom>
                <a:solidFill>
                  <a:srgbClr val="2B4570"/>
                </a:solidFill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9" name="Group 28"/>
                <p:cNvGrpSpPr/>
                <p:nvPr/>
              </p:nvGrpSpPr>
              <p:grpSpPr>
                <a:xfrm>
                  <a:off x="2408476" y="679313"/>
                  <a:ext cx="1565510" cy="1510130"/>
                  <a:chOff x="2397529" y="733613"/>
                  <a:chExt cx="1565510" cy="1510130"/>
                </a:xfrm>
              </p:grpSpPr>
              <p:sp>
                <p:nvSpPr>
                  <p:cNvPr id="30" name="Rectangle 29"/>
                  <p:cNvSpPr/>
                  <p:nvPr/>
                </p:nvSpPr>
                <p:spPr>
                  <a:xfrm>
                    <a:off x="2397529" y="733613"/>
                    <a:ext cx="1565510" cy="503674"/>
                  </a:xfrm>
                  <a:prstGeom prst="rect">
                    <a:avLst/>
                  </a:prstGeom>
                  <a:solidFill>
                    <a:srgbClr val="A8D0DB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ItemReader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1" name="Rectangle 30"/>
                  <p:cNvSpPr/>
                  <p:nvPr/>
                </p:nvSpPr>
                <p:spPr>
                  <a:xfrm>
                    <a:off x="2397529" y="1237287"/>
                    <a:ext cx="1565510" cy="503674"/>
                  </a:xfrm>
                  <a:prstGeom prst="rect">
                    <a:avLst/>
                  </a:prstGeom>
                  <a:solidFill>
                    <a:srgbClr val="E49273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ItemProcessor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  <p:sp>
                <p:nvSpPr>
                  <p:cNvPr id="32" name="Rectangle 31"/>
                  <p:cNvSpPr/>
                  <p:nvPr/>
                </p:nvSpPr>
                <p:spPr>
                  <a:xfrm>
                    <a:off x="2397529" y="1740069"/>
                    <a:ext cx="1565510" cy="503674"/>
                  </a:xfrm>
                  <a:prstGeom prst="rect">
                    <a:avLst/>
                  </a:prstGeom>
                  <a:solidFill>
                    <a:srgbClr val="A37A74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err="1" smtClean="0">
                        <a:solidFill>
                          <a:srgbClr val="10375B"/>
                        </a:solidFill>
                      </a:rPr>
                      <a:t>ItemWriter</a:t>
                    </a:r>
                    <a:endParaRPr lang="en-US" dirty="0">
                      <a:solidFill>
                        <a:srgbClr val="10375B"/>
                      </a:solidFill>
                    </a:endParaRPr>
                  </a:p>
                </p:txBody>
              </p:sp>
            </p:grpSp>
          </p:grpSp>
        </p:grpSp>
        <p:cxnSp>
          <p:nvCxnSpPr>
            <p:cNvPr id="33" name="Elbow Connector 32"/>
            <p:cNvCxnSpPr>
              <a:stCxn id="2" idx="2"/>
              <a:endCxn id="15" idx="0"/>
            </p:cNvCxnSpPr>
            <p:nvPr/>
          </p:nvCxnSpPr>
          <p:spPr>
            <a:xfrm rot="5400000">
              <a:off x="2949746" y="712743"/>
              <a:ext cx="769228" cy="2453384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/>
            <p:cNvCxnSpPr>
              <a:stCxn id="2" idx="2"/>
              <a:endCxn id="28" idx="0"/>
            </p:cNvCxnSpPr>
            <p:nvPr/>
          </p:nvCxnSpPr>
          <p:spPr>
            <a:xfrm rot="16200000" flipH="1">
              <a:off x="4181912" y="1933961"/>
              <a:ext cx="769228" cy="10948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/>
            <p:cNvCxnSpPr>
              <a:stCxn id="2" idx="2"/>
              <a:endCxn id="9" idx="0"/>
            </p:cNvCxnSpPr>
            <p:nvPr/>
          </p:nvCxnSpPr>
          <p:spPr>
            <a:xfrm rot="16200000" flipH="1">
              <a:off x="5414078" y="701795"/>
              <a:ext cx="769228" cy="2475280"/>
            </a:xfrm>
            <a:prstGeom prst="bentConnector3">
              <a:avLst/>
            </a:prstGeom>
            <a:ln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37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128545" y="745128"/>
            <a:ext cx="5143500" cy="4226484"/>
          </a:xfrm>
          <a:prstGeom prst="rect">
            <a:avLst/>
          </a:prstGeom>
        </p:spPr>
      </p:pic>
      <p:pic>
        <p:nvPicPr>
          <p:cNvPr id="6" name="Picture 5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1974720" y="-2113242"/>
            <a:ext cx="5143500" cy="4226484"/>
          </a:xfrm>
          <a:prstGeom prst="rect">
            <a:avLst/>
          </a:prstGeom>
        </p:spPr>
      </p:pic>
      <p:pic>
        <p:nvPicPr>
          <p:cNvPr id="7" name="Picture 6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4459704" y="501905"/>
            <a:ext cx="5143500" cy="4226484"/>
          </a:xfrm>
          <a:prstGeom prst="rect">
            <a:avLst/>
          </a:prstGeom>
        </p:spPr>
      </p:pic>
      <p:pic>
        <p:nvPicPr>
          <p:cNvPr id="8" name="Picture 7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5494045" y="-1960842"/>
            <a:ext cx="5143500" cy="4226484"/>
          </a:xfrm>
          <a:prstGeom prst="rect">
            <a:avLst/>
          </a:prstGeom>
        </p:spPr>
      </p:pic>
      <p:pic>
        <p:nvPicPr>
          <p:cNvPr id="9" name="Picture 8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-1443205" y="-854056"/>
            <a:ext cx="5143500" cy="4226484"/>
          </a:xfrm>
          <a:prstGeom prst="rect">
            <a:avLst/>
          </a:prstGeom>
        </p:spPr>
      </p:pic>
      <p:pic>
        <p:nvPicPr>
          <p:cNvPr id="10" name="Picture 9" descr="noun_104334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828"/>
          <a:stretch/>
        </p:blipFill>
        <p:spPr>
          <a:xfrm>
            <a:off x="2922295" y="2858370"/>
            <a:ext cx="5143500" cy="42264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8122" y="3046965"/>
            <a:ext cx="3635705" cy="17261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REMOTE </a:t>
            </a:r>
          </a:p>
          <a:p>
            <a:pPr>
              <a:lnSpc>
                <a:spcPct val="80000"/>
              </a:lnSpc>
            </a:pPr>
            <a:r>
              <a:rPr lang="en-US" sz="65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CHUNKING</a:t>
            </a:r>
            <a:endParaRPr lang="en-US" sz="6500" dirty="0">
              <a:solidFill>
                <a:srgbClr val="1A2D0C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57590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504607" y="265554"/>
            <a:ext cx="2134786" cy="1795708"/>
            <a:chOff x="2123838" y="536524"/>
            <a:chExt cx="2134786" cy="1795708"/>
          </a:xfrm>
        </p:grpSpPr>
        <p:sp>
          <p:nvSpPr>
            <p:cNvPr id="15" name="Rectangle 14"/>
            <p:cNvSpPr/>
            <p:nvPr/>
          </p:nvSpPr>
          <p:spPr>
            <a:xfrm>
              <a:off x="2123838" y="536524"/>
              <a:ext cx="2134786" cy="1795708"/>
            </a:xfrm>
            <a:prstGeom prst="rect">
              <a:avLst/>
            </a:prstGeom>
            <a:solidFill>
              <a:srgbClr val="2B4570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408476" y="679313"/>
              <a:ext cx="1565510" cy="1510130"/>
              <a:chOff x="2397529" y="733613"/>
              <a:chExt cx="1565510" cy="1510130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2397529" y="733613"/>
                <a:ext cx="1565510" cy="503674"/>
              </a:xfrm>
              <a:prstGeom prst="rect">
                <a:avLst/>
              </a:prstGeom>
              <a:solidFill>
                <a:srgbClr val="A8D0DB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ItemReader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397529" y="1740069"/>
                <a:ext cx="1565510" cy="503674"/>
              </a:xfrm>
              <a:prstGeom prst="rect">
                <a:avLst/>
              </a:prstGeom>
              <a:solidFill>
                <a:srgbClr val="A37A7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solidFill>
                      <a:srgbClr val="10375B"/>
                    </a:solidFill>
                  </a:rPr>
                  <a:t>ItemWriter</a:t>
                </a:r>
                <a:endParaRPr lang="en-US" dirty="0">
                  <a:solidFill>
                    <a:srgbClr val="10375B"/>
                  </a:solidFill>
                </a:endParaRPr>
              </a:p>
            </p:txBody>
          </p:sp>
        </p:grpSp>
      </p:grpSp>
      <p:grpSp>
        <p:nvGrpSpPr>
          <p:cNvPr id="5" name="Group 4"/>
          <p:cNvGrpSpPr/>
          <p:nvPr/>
        </p:nvGrpSpPr>
        <p:grpSpPr>
          <a:xfrm>
            <a:off x="1003943" y="2733524"/>
            <a:ext cx="7136115" cy="1795708"/>
            <a:chOff x="592540" y="2405054"/>
            <a:chExt cx="7136115" cy="1795708"/>
          </a:xfrm>
        </p:grpSpPr>
        <p:grpSp>
          <p:nvGrpSpPr>
            <p:cNvPr id="27" name="Group 26"/>
            <p:cNvGrpSpPr/>
            <p:nvPr/>
          </p:nvGrpSpPr>
          <p:grpSpPr>
            <a:xfrm>
              <a:off x="592540" y="2405054"/>
              <a:ext cx="2134786" cy="1795708"/>
              <a:chOff x="2123838" y="536524"/>
              <a:chExt cx="2134786" cy="179570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34" name="Group 33"/>
            <p:cNvGrpSpPr/>
            <p:nvPr/>
          </p:nvGrpSpPr>
          <p:grpSpPr>
            <a:xfrm>
              <a:off x="3093205" y="2405054"/>
              <a:ext cx="2134786" cy="1795708"/>
              <a:chOff x="2123838" y="536524"/>
              <a:chExt cx="2134786" cy="1795708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  <p:grpSp>
          <p:nvGrpSpPr>
            <p:cNvPr id="42" name="Group 41"/>
            <p:cNvGrpSpPr/>
            <p:nvPr/>
          </p:nvGrpSpPr>
          <p:grpSpPr>
            <a:xfrm>
              <a:off x="5593869" y="2405054"/>
              <a:ext cx="2134786" cy="1795708"/>
              <a:chOff x="2123838" y="536524"/>
              <a:chExt cx="2134786" cy="1795708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2123838" y="536524"/>
                <a:ext cx="2134786" cy="1795708"/>
              </a:xfrm>
              <a:prstGeom prst="rect">
                <a:avLst/>
              </a:prstGeom>
              <a:solidFill>
                <a:srgbClr val="2B4570"/>
              </a:solidFill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2408476" y="1182987"/>
                <a:ext cx="1565510" cy="1006456"/>
                <a:chOff x="2397529" y="1237287"/>
                <a:chExt cx="1565510" cy="100645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2397529" y="1237287"/>
                  <a:ext cx="1565510" cy="503674"/>
                </a:xfrm>
                <a:prstGeom prst="rect">
                  <a:avLst/>
                </a:prstGeom>
                <a:solidFill>
                  <a:srgbClr val="E4927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ItemProcessor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2397529" y="1740069"/>
                  <a:ext cx="1565510" cy="503674"/>
                </a:xfrm>
                <a:prstGeom prst="rect">
                  <a:avLst/>
                </a:prstGeom>
                <a:solidFill>
                  <a:srgbClr val="A37A74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err="1" smtClean="0">
                      <a:solidFill>
                        <a:srgbClr val="10375B"/>
                      </a:solidFill>
                    </a:rPr>
                    <a:t>ItemWriter</a:t>
                  </a:r>
                  <a:endParaRPr lang="en-US" dirty="0">
                    <a:solidFill>
                      <a:srgbClr val="10375B"/>
                    </a:solidFill>
                  </a:endParaRPr>
                </a:p>
              </p:txBody>
            </p:sp>
          </p:grpSp>
        </p:grpSp>
      </p:grpSp>
      <p:cxnSp>
        <p:nvCxnSpPr>
          <p:cNvPr id="20" name="Elbow Connector 19"/>
          <p:cNvCxnSpPr>
            <a:stCxn id="15" idx="2"/>
            <a:endCxn id="28" idx="0"/>
          </p:cNvCxnSpPr>
          <p:nvPr/>
        </p:nvCxnSpPr>
        <p:spPr>
          <a:xfrm rot="5400000">
            <a:off x="2985537" y="1147061"/>
            <a:ext cx="672262" cy="2500664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36" idx="0"/>
          </p:cNvCxnSpPr>
          <p:nvPr/>
        </p:nvCxnSpPr>
        <p:spPr>
          <a:xfrm rot="16200000" flipH="1">
            <a:off x="4235869" y="2397392"/>
            <a:ext cx="672262" cy="1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15" idx="2"/>
            <a:endCxn id="43" idx="0"/>
          </p:cNvCxnSpPr>
          <p:nvPr/>
        </p:nvCxnSpPr>
        <p:spPr>
          <a:xfrm rot="16200000" flipH="1">
            <a:off x="5486201" y="1147060"/>
            <a:ext cx="672262" cy="2500665"/>
          </a:xfrm>
          <a:prstGeom prst="bentConnector3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559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  <a:endParaRPr lang="en-US" sz="8000" dirty="0">
              <a:solidFill>
                <a:srgbClr val="5DA82B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2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5854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rgbClr val="1A2D0C"/>
                </a:solidFill>
                <a:latin typeface="Helvetica Neue Bold Condensed"/>
                <a:cs typeface="Helvetica Neue Bold Condensed"/>
              </a:rPr>
              <a:t>USING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2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-394114" y="547466"/>
            <a:ext cx="9538114" cy="3902113"/>
            <a:chOff x="-394114" y="405129"/>
            <a:chExt cx="9538114" cy="390211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12800"/>
              <a:ext cx="9144000" cy="3494442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-394114" y="405129"/>
              <a:ext cx="3919248" cy="1456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23356" y="681317"/>
            <a:ext cx="5773200" cy="1298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800" dirty="0" smtClean="0">
                <a:latin typeface="Helvetica Neue Bold Condensed"/>
                <a:cs typeface="Helvetica Neue Bold Condensed"/>
              </a:rPr>
              <a:t>YOU CAN EVOLVE YOUR</a:t>
            </a:r>
          </a:p>
          <a:p>
            <a:pPr>
              <a:lnSpc>
                <a:spcPct val="80000"/>
              </a:lnSpc>
            </a:pPr>
            <a:r>
              <a:rPr lang="en-US" sz="48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APPLICATIONS</a:t>
            </a:r>
            <a:endParaRPr lang="en-US" sz="48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98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28914" y="295498"/>
            <a:ext cx="5686172" cy="19646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TO DEVELOP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HIGH PERFORMANCE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BATCH APPLICATIONS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580179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75"/>
          <a:stretch/>
        </p:blipFill>
        <p:spPr>
          <a:xfrm>
            <a:off x="1622344" y="941652"/>
            <a:ext cx="5899312" cy="482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0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357634" y="244410"/>
            <a:ext cx="3769944" cy="37699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4530069" y="1732032"/>
            <a:ext cx="23485917" cy="27699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WILL BE ON </a:t>
            </a:r>
            <a:r>
              <a:rPr lang="en-US" sz="3600" dirty="0" smtClean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 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SOON</a:t>
            </a: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/scaling-demos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28220</TotalTime>
  <Words>226</Words>
  <Application>Microsoft Macintosh PowerPoint</Application>
  <PresentationFormat>On-screen Show (16:9)</PresentationFormat>
  <Paragraphs>136</Paragraphs>
  <Slides>43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747</cp:revision>
  <dcterms:created xsi:type="dcterms:W3CDTF">2014-08-22T16:39:37Z</dcterms:created>
  <dcterms:modified xsi:type="dcterms:W3CDTF">2018-02-23T16:30:02Z</dcterms:modified>
</cp:coreProperties>
</file>